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5" r:id="rId2"/>
    <p:sldId id="256" r:id="rId3"/>
    <p:sldId id="286" r:id="rId4"/>
    <p:sldId id="262" r:id="rId5"/>
    <p:sldId id="263" r:id="rId6"/>
    <p:sldId id="266" r:id="rId7"/>
    <p:sldId id="259" r:id="rId8"/>
    <p:sldId id="269" r:id="rId9"/>
    <p:sldId id="270" r:id="rId10"/>
    <p:sldId id="271" r:id="rId11"/>
    <p:sldId id="272" r:id="rId12"/>
    <p:sldId id="268" r:id="rId13"/>
    <p:sldId id="258" r:id="rId14"/>
    <p:sldId id="267" r:id="rId15"/>
    <p:sldId id="282" r:id="rId16"/>
    <p:sldId id="278" r:id="rId17"/>
    <p:sldId id="277" r:id="rId18"/>
    <p:sldId id="281" r:id="rId19"/>
    <p:sldId id="283" r:id="rId20"/>
    <p:sldId id="285" r:id="rId21"/>
    <p:sldId id="288" r:id="rId22"/>
    <p:sldId id="292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613BB4-E877-4F31-9E7D-32B03FA7896E}"/>
              </a:ext>
            </a:extLst>
          </p:cNvPr>
          <p:cNvSpPr txBox="1"/>
          <p:nvPr/>
        </p:nvSpPr>
        <p:spPr>
          <a:xfrm>
            <a:off x="4549807" y="52012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информация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Блокчейна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C5AF83-670E-4035-9CA0-F2D17854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0E246A2-47CE-447A-B8FA-4F5331902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949096"/>
              </p:ext>
            </p:extLst>
          </p:nvPr>
        </p:nvGraphicFramePr>
        <p:xfrm>
          <a:off x="3145967" y="2189848"/>
          <a:ext cx="5900062" cy="4424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5425560" imgH="4069080" progId="Paint.Picture.1">
                  <p:embed/>
                </p:oleObj>
              </mc:Choice>
              <mc:Fallback>
                <p:oleObj name="Точечный рисунок" r:id="rId2" imgW="5425560" imgH="40690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5967" y="2189848"/>
                        <a:ext cx="5900062" cy="4424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1300967"/>
            <a:ext cx="5469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</a:t>
            </a:r>
            <a:r>
              <a:rPr lang="ru-RU" b="1" dirty="0"/>
              <a:t>Цель:</a:t>
            </a:r>
            <a:r>
              <a:rPr lang="ru-RU" dirty="0"/>
              <a:t> углубленное изучение технологии блокчейн, ее анализ и выявление областей для применения этой технологии.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571893"/>
            <a:ext cx="4069594" cy="2289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2992652"/>
            <a:ext cx="6434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b="1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определение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структуры блока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преимущества блокчейн технологии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как работает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Выделить плюсы и минусы технологии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какие еще технологии построены на основе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порог вхождения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2992652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3CAFB-7043-4118-8866-F7650E97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3982" y="749297"/>
            <a:ext cx="8284032" cy="53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72643D-35A5-49EF-B374-6FBC2DA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4D89-966F-48DF-BF4E-763316E93A3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xie Infinity - Battle, Collect, and Trade Collectible NFT Creatures">
            <a:extLst>
              <a:ext uri="{FF2B5EF4-FFF2-40B4-BE49-F238E27FC236}">
                <a16:creationId xmlns:a16="http://schemas.microsoft.com/office/drawing/2014/main" id="{29503BD3-8D65-4773-B805-58B4A812F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8" y="2349924"/>
            <a:ext cx="5258172" cy="295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52F2C-9951-4A2D-9390-BF7D93F6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46" y="2349924"/>
            <a:ext cx="5253930" cy="295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D8F7-CE13-4E94-AD5C-931722707EBA}"/>
              </a:ext>
            </a:extLst>
          </p:cNvPr>
          <p:cNvSpPr txBox="1"/>
          <p:nvPr/>
        </p:nvSpPr>
        <p:spPr>
          <a:xfrm>
            <a:off x="1224951" y="1001993"/>
            <a:ext cx="10124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отличие от традиционных видеоигр, большинство игровых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предоставляют игрокам полный контроль над внутриигровыми активами и позволяют монетизировать их в реальной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333805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FDA7D4-B019-42C5-B3FB-ED3399BC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7A56E-EBC3-4D16-9AB8-B06FB8F33606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Прогнозы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365EB20-2599-4300-8378-C6AF80907D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82221"/>
              </p:ext>
            </p:extLst>
          </p:nvPr>
        </p:nvGraphicFramePr>
        <p:xfrm>
          <a:off x="3148046" y="885772"/>
          <a:ext cx="5895904" cy="271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5280840" imgH="2430720" progId="Paint.Picture.1">
                  <p:embed/>
                </p:oleObj>
              </mc:Choice>
              <mc:Fallback>
                <p:oleObj name="Точечный рисунок" r:id="rId2" imgW="5280840" imgH="24307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8046" y="885772"/>
                        <a:ext cx="5895904" cy="2713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32F1EF-C3B7-431C-8875-4CE788778B1B}"/>
              </a:ext>
            </a:extLst>
          </p:cNvPr>
          <p:cNvSpPr txBox="1"/>
          <p:nvPr/>
        </p:nvSpPr>
        <p:spPr>
          <a:xfrm>
            <a:off x="3148046" y="885772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Merehead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9F6B16-2EE7-4742-8191-3C8AF9A43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76" y="3659867"/>
            <a:ext cx="6174244" cy="30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4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44865" y="616399"/>
            <a:ext cx="10830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технология все еще развивается.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Вытеснит устоявшиеся порядки изменив вид отношений между поставщиком и получателем.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прозрачна так как ничего не скрывается.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сложна для понимания.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dirty="0"/>
          </a:p>
          <a:p>
            <a:pPr algn="l"/>
            <a:r>
              <a:rPr lang="ru-RU" sz="1600" b="0" dirty="0"/>
              <a:t>	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06002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-106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6231C9-288F-4B0C-B553-E5C3BCB60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sp>
        <p:nvSpPr>
          <p:cNvPr id="3" name="AutoShape 2" descr="Что такое блокчейн и как он устроен: обзор для начинающих">
            <a:extLst>
              <a:ext uri="{FF2B5EF4-FFF2-40B4-BE49-F238E27FC236}">
                <a16:creationId xmlns:a16="http://schemas.microsoft.com/office/drawing/2014/main" id="{D6410DD2-F4FB-49B0-9DFC-36B5E39F1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25B805-B059-4655-9EF4-FBBB98E3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6" y="1071877"/>
            <a:ext cx="9388588" cy="44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2715</TotalTime>
  <Words>682</Words>
  <Application>Microsoft Office PowerPoint</Application>
  <PresentationFormat>Широкоэкранный</PresentationFormat>
  <Paragraphs>103</Paragraphs>
  <Slides>24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Точечный рисунок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31</cp:revision>
  <dcterms:created xsi:type="dcterms:W3CDTF">2023-03-04T15:57:41Z</dcterms:created>
  <dcterms:modified xsi:type="dcterms:W3CDTF">2023-06-05T05:07:18Z</dcterms:modified>
</cp:coreProperties>
</file>